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1958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78A57-680A-906E-F64C-71EF8EAB57BE}" v="10" dt="2024-10-03T13:39:29.234"/>
    <p1510:client id="{BB587659-70A0-47B9-473C-5499EF2A29B8}" v="1" dt="2024-10-03T18:39:35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07" y="7069331"/>
            <a:ext cx="24303038" cy="15038565"/>
          </a:xfrm>
        </p:spPr>
        <p:txBody>
          <a:bodyPr anchor="b"/>
          <a:lstStyle>
            <a:lvl1pPr algn="ctr"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0507" y="22687837"/>
            <a:ext cx="24303038" cy="10429003"/>
          </a:xfrm>
        </p:spPr>
        <p:txBody>
          <a:bodyPr/>
          <a:lstStyle>
            <a:lvl1pPr marL="0" indent="0" algn="ctr">
              <a:buNone/>
              <a:defRPr sz="215"/>
            </a:lvl1pPr>
            <a:lvl2pPr marL="41045" indent="0" algn="ctr">
              <a:buNone/>
              <a:defRPr sz="179"/>
            </a:lvl2pPr>
            <a:lvl3pPr marL="82090" indent="0" algn="ctr">
              <a:buNone/>
              <a:defRPr sz="161"/>
            </a:lvl3pPr>
            <a:lvl4pPr marL="123135" indent="0" algn="ctr">
              <a:buNone/>
              <a:defRPr sz="143"/>
            </a:lvl4pPr>
            <a:lvl5pPr marL="164180" indent="0" algn="ctr">
              <a:buNone/>
              <a:defRPr sz="143"/>
            </a:lvl5pPr>
            <a:lvl6pPr marL="205226" indent="0" algn="ctr">
              <a:buNone/>
              <a:defRPr sz="143"/>
            </a:lvl6pPr>
            <a:lvl7pPr marL="246271" indent="0" algn="ctr">
              <a:buNone/>
              <a:defRPr sz="143"/>
            </a:lvl7pPr>
            <a:lvl8pPr marL="287316" indent="0" algn="ctr">
              <a:buNone/>
              <a:defRPr sz="143"/>
            </a:lvl8pPr>
            <a:lvl9pPr marL="328361" indent="0" algn="ctr">
              <a:buNone/>
              <a:defRPr sz="143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9148" y="2299785"/>
            <a:ext cx="6987122" cy="36606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777" y="2299785"/>
            <a:ext cx="20556321" cy="36606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906" y="10768984"/>
            <a:ext cx="27948493" cy="17968280"/>
          </a:xfrm>
        </p:spPr>
        <p:txBody>
          <a:bodyPr anchor="b"/>
          <a:lstStyle>
            <a:lvl1pPr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906" y="28907255"/>
            <a:ext cx="27948493" cy="9449093"/>
          </a:xfrm>
        </p:spPr>
        <p:txBody>
          <a:bodyPr/>
          <a:lstStyle>
            <a:lvl1pPr marL="0" indent="0">
              <a:buNone/>
              <a:defRPr sz="215">
                <a:solidFill>
                  <a:schemeClr val="tx1">
                    <a:tint val="82000"/>
                  </a:schemeClr>
                </a:solidFill>
              </a:defRPr>
            </a:lvl1pPr>
            <a:lvl2pPr marL="41045" indent="0">
              <a:buNone/>
              <a:defRPr sz="179">
                <a:solidFill>
                  <a:schemeClr val="tx1">
                    <a:tint val="82000"/>
                  </a:schemeClr>
                </a:solidFill>
              </a:defRPr>
            </a:lvl2pPr>
            <a:lvl3pPr marL="82090" indent="0">
              <a:buNone/>
              <a:defRPr sz="161">
                <a:solidFill>
                  <a:schemeClr val="tx1">
                    <a:tint val="82000"/>
                  </a:schemeClr>
                </a:solidFill>
              </a:defRPr>
            </a:lvl3pPr>
            <a:lvl4pPr marL="123135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4pPr>
            <a:lvl5pPr marL="164180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5pPr>
            <a:lvl6pPr marL="20522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6pPr>
            <a:lvl7pPr marL="24627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7pPr>
            <a:lvl8pPr marL="28731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8pPr>
            <a:lvl9pPr marL="32836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781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4552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2" y="2299796"/>
            <a:ext cx="27948493" cy="83492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07" y="10588996"/>
            <a:ext cx="1370843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07" y="15778494"/>
            <a:ext cx="1370843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4556" y="10588996"/>
            <a:ext cx="1377594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4556" y="15778494"/>
            <a:ext cx="1377594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>
              <a:defRPr sz="287"/>
            </a:lvl1pPr>
            <a:lvl2pPr>
              <a:defRPr sz="251"/>
            </a:lvl2pPr>
            <a:lvl3pPr>
              <a:defRPr sz="215"/>
            </a:lvl3pPr>
            <a:lvl4pPr>
              <a:defRPr sz="179"/>
            </a:lvl4pPr>
            <a:lvl5pPr>
              <a:defRPr sz="179"/>
            </a:lvl5pPr>
            <a:lvl6pPr>
              <a:defRPr sz="179"/>
            </a:lvl6pPr>
            <a:lvl7pPr>
              <a:defRPr sz="179"/>
            </a:lvl7pPr>
            <a:lvl8pPr>
              <a:defRPr sz="179"/>
            </a:lvl8pPr>
            <a:lvl9pPr>
              <a:defRPr sz="17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 marL="0" indent="0">
              <a:buNone/>
              <a:defRPr sz="287"/>
            </a:lvl1pPr>
            <a:lvl2pPr marL="41045" indent="0">
              <a:buNone/>
              <a:defRPr sz="251"/>
            </a:lvl2pPr>
            <a:lvl3pPr marL="82090" indent="0">
              <a:buNone/>
              <a:defRPr sz="215"/>
            </a:lvl3pPr>
            <a:lvl4pPr marL="123135" indent="0">
              <a:buNone/>
              <a:defRPr sz="179"/>
            </a:lvl4pPr>
            <a:lvl5pPr marL="164180" indent="0">
              <a:buNone/>
              <a:defRPr sz="179"/>
            </a:lvl5pPr>
            <a:lvl6pPr marL="205226" indent="0">
              <a:buNone/>
              <a:defRPr sz="179"/>
            </a:lvl6pPr>
            <a:lvl7pPr marL="246271" indent="0">
              <a:buNone/>
              <a:defRPr sz="179"/>
            </a:lvl7pPr>
            <a:lvl8pPr marL="287316" indent="0">
              <a:buNone/>
              <a:defRPr sz="179"/>
            </a:lvl8pPr>
            <a:lvl9pPr marL="328361" indent="0">
              <a:buNone/>
              <a:defRPr sz="179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784" y="2299796"/>
            <a:ext cx="27948493" cy="8349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784" y="11498903"/>
            <a:ext cx="27948493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781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3847" y="40036192"/>
            <a:ext cx="10936367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5362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</cp:revision>
  <dcterms:created xsi:type="dcterms:W3CDTF">2024-10-03T13:23:06Z</dcterms:created>
  <dcterms:modified xsi:type="dcterms:W3CDTF">2024-10-03T18:39:44Z</dcterms:modified>
</cp:coreProperties>
</file>